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166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4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627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0466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075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30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2576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0118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668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098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335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18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54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404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94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488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465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91BB2C1-D1A7-4298-A8A0-12BFB1A7DDCB}" type="datetimeFigureOut">
              <a:rPr lang="hu-HU" smtClean="0"/>
              <a:t>2021. 09. 16.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17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 smtClean="0"/>
              <a:t>„Én”</a:t>
            </a:r>
            <a:endParaRPr lang="hu-HU" sz="80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Halmos Benjamin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7802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Halmos Benjamin </a:t>
            </a:r>
            <a:r>
              <a:rPr lang="hu-HU" sz="3200" strike="sngStrike" dirty="0" smtClean="0">
                <a:solidFill>
                  <a:schemeClr val="bg1"/>
                </a:solidFill>
              </a:rPr>
              <a:t>Gergő</a:t>
            </a:r>
          </a:p>
          <a:p>
            <a:r>
              <a:rPr lang="hu-HU" sz="3200" dirty="0" smtClean="0">
                <a:solidFill>
                  <a:schemeClr val="bg1"/>
                </a:solidFill>
              </a:rPr>
              <a:t>2005.01.06, Budapest, Margit kórház </a:t>
            </a:r>
          </a:p>
          <a:p>
            <a:endParaRPr lang="hu-HU" sz="3200" dirty="0"/>
          </a:p>
          <a:p>
            <a:r>
              <a:rPr lang="hu-HU" sz="2800" dirty="0" smtClean="0"/>
              <a:t>Nagy Klaudia, Halmos Gergő</a:t>
            </a:r>
          </a:p>
          <a:p>
            <a:endParaRPr lang="hu-HU" sz="3200" dirty="0" smtClean="0"/>
          </a:p>
          <a:p>
            <a:endParaRPr lang="hu-HU" sz="3200" dirty="0" smtClean="0"/>
          </a:p>
          <a:p>
            <a:pPr marL="0" indent="0">
              <a:buNone/>
            </a:pPr>
            <a:endParaRPr lang="hu-HU" sz="3200" dirty="0"/>
          </a:p>
          <a:p>
            <a:r>
              <a:rPr lang="hu-HU" sz="2800" dirty="0" smtClean="0"/>
              <a:t>Nagy Klaudia, Nyitrai Zsolt, </a:t>
            </a:r>
            <a:br>
              <a:rPr lang="hu-HU" sz="2800" dirty="0" smtClean="0"/>
            </a:br>
            <a:r>
              <a:rPr lang="hu-HU" sz="2800" dirty="0" smtClean="0"/>
              <a:t>Nyitrai Dorina Hajnalka</a:t>
            </a:r>
          </a:p>
          <a:p>
            <a:endParaRPr lang="hu-HU" sz="3200" dirty="0"/>
          </a:p>
          <a:p>
            <a:endParaRPr lang="hu-HU" sz="3200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7" t="8762" r="27409" b="62023"/>
          <a:stretch/>
        </p:blipFill>
        <p:spPr>
          <a:xfrm>
            <a:off x="4666890" y="2786331"/>
            <a:ext cx="1889185" cy="176686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t="35723" r="43176" b="16604"/>
          <a:stretch/>
        </p:blipFill>
        <p:spPr>
          <a:xfrm>
            <a:off x="5920726" y="4791260"/>
            <a:ext cx="3065253" cy="192871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/>
          <a:srcRect t="11902" b="27057"/>
          <a:stretch/>
        </p:blipFill>
        <p:spPr>
          <a:xfrm>
            <a:off x="9250392" y="4791260"/>
            <a:ext cx="2367821" cy="192871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29016" y="2786331"/>
            <a:ext cx="1325147" cy="17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0011" y="321993"/>
            <a:ext cx="10515600" cy="1092739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/>
            </a:r>
            <a:br>
              <a:rPr lang="hu-HU" dirty="0" smtClean="0"/>
            </a:br>
            <a:r>
              <a:rPr lang="hu-HU" sz="4000" dirty="0" smtClean="0"/>
              <a:t>Aquincum Angol-Magyar Két Tanítási Nyelvű Általános Iskolában töltött idő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51494"/>
            <a:ext cx="9142413" cy="3768306"/>
          </a:xfrm>
        </p:spPr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hu-HU" sz="2000" dirty="0" smtClean="0"/>
              <a:t>Voltak jó és rossz időszakok. Véleményem szerint túlnyomó többségben rossz. A legjobb dolog ami általánosban történt velem, hogy megismertem a legjobb barátomat, akire a mai napig bármikor számíthatok és bármit megbeszélhetek vele.</a:t>
            </a:r>
            <a:endParaRPr lang="hu-HU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15152" t="7349" b="33245"/>
          <a:stretch/>
        </p:blipFill>
        <p:spPr>
          <a:xfrm>
            <a:off x="6426678" y="3647281"/>
            <a:ext cx="3278038" cy="30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81332" y="2208362"/>
            <a:ext cx="10515600" cy="4484538"/>
          </a:xfrm>
        </p:spPr>
        <p:txBody>
          <a:bodyPr>
            <a:normAutofit/>
          </a:bodyPr>
          <a:lstStyle/>
          <a:p>
            <a:r>
              <a:rPr lang="hu-HU" sz="2400" dirty="0" smtClean="0"/>
              <a:t>Vörös Róka</a:t>
            </a:r>
          </a:p>
          <a:p>
            <a:r>
              <a:rPr lang="hu-HU" sz="2400" dirty="0" smtClean="0"/>
              <a:t>Lila</a:t>
            </a:r>
          </a:p>
          <a:p>
            <a:r>
              <a:rPr lang="hu-HU" sz="2400" dirty="0" smtClean="0"/>
              <a:t>Hunter X Hunter</a:t>
            </a:r>
          </a:p>
          <a:p>
            <a:r>
              <a:rPr lang="hu-HU" sz="2400" dirty="0" err="1" smtClean="0"/>
              <a:t>Hollow</a:t>
            </a:r>
            <a:r>
              <a:rPr lang="hu-HU" sz="2400" dirty="0" smtClean="0"/>
              <a:t> </a:t>
            </a:r>
            <a:r>
              <a:rPr lang="hu-HU" sz="2400" dirty="0" err="1" smtClean="0"/>
              <a:t>Knight</a:t>
            </a:r>
            <a:r>
              <a:rPr lang="hu-HU" sz="2400" dirty="0" smtClean="0"/>
              <a:t> </a:t>
            </a:r>
          </a:p>
          <a:p>
            <a:endParaRPr lang="hu-HU" sz="2400" dirty="0"/>
          </a:p>
          <a:p>
            <a:endParaRPr lang="hu-HU" sz="2400" dirty="0" smtClean="0"/>
          </a:p>
          <a:p>
            <a:endParaRPr lang="hu-HU" sz="2400" dirty="0"/>
          </a:p>
          <a:p>
            <a:r>
              <a:rPr lang="hu-HU" sz="2400" dirty="0" err="1" smtClean="0"/>
              <a:t>Derivakat</a:t>
            </a:r>
            <a:r>
              <a:rPr lang="hu-HU" sz="2400" dirty="0" smtClean="0"/>
              <a:t> – REVIVED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2" name="Szövegdoboz 1"/>
          <p:cNvSpPr txBox="1"/>
          <p:nvPr/>
        </p:nvSpPr>
        <p:spPr>
          <a:xfrm>
            <a:off x="1043797" y="612475"/>
            <a:ext cx="8885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 smtClean="0">
                <a:solidFill>
                  <a:schemeClr val="bg1"/>
                </a:solidFill>
              </a:rPr>
              <a:t>Kedvenc Dolgok</a:t>
            </a:r>
            <a:endParaRPr lang="hu-HU" sz="5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ollow Kn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00" y="4115562"/>
            <a:ext cx="1685049" cy="16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nter X Hunter Laptop Wallpapers - Top Free Hunter X Hunter Laptop  Backgrounds - Wallpaper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2411043"/>
            <a:ext cx="3381375" cy="225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35 Winter Fox Wallpapers - Wallpaperbo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4239843"/>
            <a:ext cx="3998229" cy="22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6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9720"/>
          </a:xfrm>
        </p:spPr>
        <p:txBody>
          <a:bodyPr/>
          <a:lstStyle/>
          <a:p>
            <a:r>
              <a:rPr lang="hu-HU" dirty="0" smtClean="0"/>
              <a:t>Személyiség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813110"/>
            <a:ext cx="10515600" cy="3373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 smtClean="0"/>
              <a:t>Mentális mazoista, nehezen szocializálódok, önbizalom hiány, idegesítő,</a:t>
            </a:r>
          </a:p>
          <a:p>
            <a:pPr marL="0" indent="0">
              <a:buNone/>
            </a:pPr>
            <a:r>
              <a:rPr lang="hu-HU" sz="2000" dirty="0" err="1" smtClean="0"/>
              <a:t>Edgy</a:t>
            </a:r>
            <a:r>
              <a:rPr lang="hu-HU" sz="2000" dirty="0" smtClean="0"/>
              <a:t>, érzékeny</a:t>
            </a:r>
          </a:p>
          <a:p>
            <a:pPr marL="0" indent="0">
              <a:buNone/>
            </a:pPr>
            <a:endParaRPr lang="hu-HU" sz="2000" dirty="0" smtClean="0"/>
          </a:p>
          <a:p>
            <a:pPr marL="0" indent="0">
              <a:buNone/>
            </a:pPr>
            <a:r>
              <a:rPr lang="hu-HU" sz="2000" dirty="0" smtClean="0"/>
              <a:t>Szerethető, vicces, empatikus, segítőkész, barátságos, energikus, kreatív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 smtClean="0"/>
              <a:t>Hangulattól függően visszahúzódó vagy nyitott</a:t>
            </a:r>
            <a:endParaRPr lang="hu-HU" sz="2000" dirty="0"/>
          </a:p>
        </p:txBody>
      </p:sp>
      <p:pic>
        <p:nvPicPr>
          <p:cNvPr id="2052" name="Picture 4" descr="Childhood Trauma Posters | Red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32001" r="8556" b="30000"/>
          <a:stretch/>
        </p:blipFill>
        <p:spPr bwMode="auto">
          <a:xfrm>
            <a:off x="6867552" y="4576523"/>
            <a:ext cx="4486248" cy="20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4683" y="586596"/>
            <a:ext cx="10515600" cy="1130061"/>
          </a:xfrm>
        </p:spPr>
        <p:txBody>
          <a:bodyPr/>
          <a:lstStyle/>
          <a:p>
            <a:r>
              <a:rPr lang="hu-HU" dirty="0" smtClean="0"/>
              <a:t>Húgom születése után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49600" y="2579298"/>
            <a:ext cx="8204200" cy="3597665"/>
          </a:xfrm>
        </p:spPr>
        <p:txBody>
          <a:bodyPr/>
          <a:lstStyle/>
          <a:p>
            <a:r>
              <a:rPr lang="hu-HU" sz="2400" dirty="0" smtClean="0"/>
              <a:t>Felelősség teljesebb lettem</a:t>
            </a:r>
          </a:p>
          <a:p>
            <a:r>
              <a:rPr lang="hu-HU" sz="2400" dirty="0" smtClean="0"/>
              <a:t>Megváltozott a beszédstílusom</a:t>
            </a:r>
          </a:p>
          <a:p>
            <a:r>
              <a:rPr lang="hu-HU" sz="2400" dirty="0" smtClean="0"/>
              <a:t>Aktívabb lettem</a:t>
            </a:r>
          </a:p>
          <a:p>
            <a:r>
              <a:rPr lang="hu-HU" sz="2400" dirty="0" smtClean="0"/>
              <a:t>Segítőkészebb lettem</a:t>
            </a:r>
          </a:p>
          <a:p>
            <a:r>
              <a:rPr lang="hu-HU" sz="2400" dirty="0" smtClean="0"/>
              <a:t>Szeretek vele időt tölteni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446"/>
            <a:ext cx="3289300" cy="43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9849"/>
          </a:xfrm>
        </p:spPr>
        <p:txBody>
          <a:bodyPr/>
          <a:lstStyle/>
          <a:p>
            <a:pPr algn="ctr"/>
            <a:r>
              <a:rPr lang="hu-HU" sz="5400" dirty="0" smtClean="0">
                <a:solidFill>
                  <a:schemeClr val="tx1"/>
                </a:solidFill>
              </a:rPr>
              <a:t>Köszönöm     Figyelmet!</a:t>
            </a:r>
            <a:endParaRPr lang="hu-HU" sz="5400" dirty="0">
              <a:solidFill>
                <a:schemeClr val="tx1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5647425" y="2642217"/>
            <a:ext cx="1132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smtClean="0">
                <a:sym typeface="Wingdings" panose="05000000000000000000" pitchFamily="2" charset="2"/>
              </a:rPr>
              <a:t>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0033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nácsterem">
  <a:themeElements>
    <a:clrScheme name="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</TotalTime>
  <Words>129</Words>
  <Application>Microsoft Office PowerPoint</Application>
  <PresentationFormat>Szélesvásznú</PresentationFormat>
  <Paragraphs>37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Tanácsterem</vt:lpstr>
      <vt:lpstr>„Én”</vt:lpstr>
      <vt:lpstr>PowerPoint-bemutató</vt:lpstr>
      <vt:lpstr> Aquincum Angol-Magyar Két Tanítási Nyelvű Általános Iskolában töltött idő</vt:lpstr>
      <vt:lpstr>PowerPoint-bemutató</vt:lpstr>
      <vt:lpstr>Személyiség</vt:lpstr>
      <vt:lpstr>Húgom születése után</vt:lpstr>
      <vt:lpstr>Köszönöm    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„Én”</dc:title>
  <dc:creator>Halmos Benjamin Gergo</dc:creator>
  <cp:lastModifiedBy>Halmos Benjamin Gergo</cp:lastModifiedBy>
  <cp:revision>15</cp:revision>
  <dcterms:created xsi:type="dcterms:W3CDTF">2021-09-11T11:05:00Z</dcterms:created>
  <dcterms:modified xsi:type="dcterms:W3CDTF">2021-09-16T10:31:48Z</dcterms:modified>
</cp:coreProperties>
</file>